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22098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s-ES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DESCRIBING PEOPLE</a:t>
            </a:r>
            <a:br>
              <a:rPr lang="es-ES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es-ES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PHYSICALLY</a:t>
            </a:r>
            <a:endParaRPr lang="es-ES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14400" y="3276600"/>
            <a:ext cx="7543800" cy="2362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 algn="l">
              <a:lnSpc>
                <a:spcPct val="17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Can you describe their eyes?</a:t>
            </a:r>
          </a:p>
          <a:p>
            <a:pPr marL="685800" indent="-685800" algn="l">
              <a:lnSpc>
                <a:spcPct val="17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Can you describe their hair?</a:t>
            </a:r>
          </a:p>
          <a:p>
            <a:pPr marL="685800" indent="-685800" algn="l">
              <a:lnSpc>
                <a:spcPct val="17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Can you guess their age?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58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06003" y="1066800"/>
            <a:ext cx="7772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 algn="l">
              <a:lnSpc>
                <a:spcPct val="20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What do they look like?</a:t>
            </a:r>
          </a:p>
          <a:p>
            <a:pPr marL="685800" indent="-685800" algn="l">
              <a:lnSpc>
                <a:spcPct val="20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What are they wearing?</a:t>
            </a:r>
          </a:p>
          <a:p>
            <a:pPr marL="685800" indent="-685800" algn="l">
              <a:lnSpc>
                <a:spcPct val="200000"/>
              </a:lnSpc>
              <a:buFont typeface="Arial" pitchFamily="34" charset="0"/>
              <a:buChar char="•"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How do they dress?</a:t>
            </a:r>
          </a:p>
        </p:txBody>
      </p:sp>
    </p:spTree>
    <p:extLst>
      <p:ext uri="{BB962C8B-B14F-4D97-AF65-F5344CB8AC3E}">
        <p14:creationId xmlns:p14="http://schemas.microsoft.com/office/powerpoint/2010/main" val="1006045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0253"/>
            <a:ext cx="2462212" cy="65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0253"/>
            <a:ext cx="2405867" cy="653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697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85611"/>
            <a:ext cx="3200400" cy="587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08149"/>
            <a:ext cx="3200400" cy="5849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317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185" y="306946"/>
            <a:ext cx="2633015" cy="619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4800"/>
            <a:ext cx="2654246" cy="619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678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"/>
            <a:ext cx="2733675" cy="591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57199"/>
            <a:ext cx="2419082" cy="591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99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06003" y="457200"/>
            <a:ext cx="7772400" cy="594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Now, in pairs, describe friend or relative. Include:</a:t>
            </a:r>
          </a:p>
          <a:p>
            <a:pPr algn="l">
              <a:lnSpc>
                <a:spcPct val="150000"/>
              </a:lnSpc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571500" indent="-571500" algn="l">
              <a:lnSpc>
                <a:spcPct val="150000"/>
              </a:lnSpc>
              <a:buFontTx/>
              <a:buChar char="-"/>
            </a:pP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Personal information </a:t>
            </a:r>
          </a:p>
          <a:p>
            <a:pPr algn="l">
              <a:lnSpc>
                <a:spcPct val="150000"/>
              </a:lnSpc>
            </a:pPr>
            <a:r>
              <a:rPr lang="en-US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(name</a:t>
            </a:r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where </a:t>
            </a:r>
            <a:r>
              <a:rPr lang="en-US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he/she </a:t>
            </a:r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lives, </a:t>
            </a:r>
            <a:r>
              <a:rPr lang="en-US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age </a:t>
            </a:r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and </a:t>
            </a:r>
            <a:r>
              <a:rPr lang="en-US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job)</a:t>
            </a:r>
            <a:endParaRPr lang="en-US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571500" indent="-571500" algn="l">
              <a:lnSpc>
                <a:spcPct val="150000"/>
              </a:lnSpc>
              <a:buFontTx/>
              <a:buChar char="-"/>
            </a:pP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Physical description</a:t>
            </a:r>
          </a:p>
          <a:p>
            <a:pPr marL="571500" indent="-571500" algn="l">
              <a:lnSpc>
                <a:spcPct val="150000"/>
              </a:lnSpc>
              <a:buFontTx/>
              <a:buChar char="-"/>
            </a:pP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Personality</a:t>
            </a:r>
          </a:p>
          <a:p>
            <a:pPr marL="571500" indent="-571500" algn="l">
              <a:lnSpc>
                <a:spcPct val="150000"/>
              </a:lnSpc>
              <a:buFontTx/>
              <a:buChar char="-"/>
            </a:pPr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Hobbies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(what he/she likes doing)</a:t>
            </a:r>
            <a:endParaRPr lang="en-US" sz="2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87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06003" y="533400"/>
            <a:ext cx="7772400" cy="556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Finally,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have a look at your partners for a couple of minutes and try to remember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what they look like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  <a:p>
            <a:pPr algn="l">
              <a:lnSpc>
                <a:spcPct val="150000"/>
              </a:lnSpc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Then, describe them so that the rest can guess who they are.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36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533400"/>
            <a:ext cx="4876800" cy="586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648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9" y="457200"/>
            <a:ext cx="5952287" cy="5932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738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57200"/>
            <a:ext cx="5123387" cy="591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403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3400"/>
            <a:ext cx="4872037" cy="580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422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4600575" cy="633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420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7200"/>
            <a:ext cx="4418894" cy="596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30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57200"/>
            <a:ext cx="4572000" cy="603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274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"/>
            <a:ext cx="4762500" cy="612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127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108</Words>
  <Application>Microsoft Office PowerPoint</Application>
  <PresentationFormat>On-screen Show (4:3)</PresentationFormat>
  <Paragraphs>17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DESCRIBING PEOPLE PHYSICALLY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PEOPLE PHYSICALLY</dc:title>
  <dc:creator/>
  <cp:lastModifiedBy> </cp:lastModifiedBy>
  <cp:revision>20</cp:revision>
  <dcterms:created xsi:type="dcterms:W3CDTF">2006-08-16T00:00:00Z</dcterms:created>
  <dcterms:modified xsi:type="dcterms:W3CDTF">2015-09-30T12:11:22Z</dcterms:modified>
</cp:coreProperties>
</file>